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432D233-3053-404F-BA5C-54717F73D727}" type="datetimeFigureOut">
              <a:rPr lang="es-CO" smtClean="0"/>
              <a:t>16/11/2011</a:t>
            </a:fld>
            <a:endParaRPr lang="es-CO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5EBE02E-7EBB-467F-B193-D6104EF08696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32D233-3053-404F-BA5C-54717F73D727}" type="datetimeFigureOut">
              <a:rPr lang="es-CO" smtClean="0"/>
              <a:t>16/11/2011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BE02E-7EBB-467F-B193-D6104EF08696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432D233-3053-404F-BA5C-54717F73D727}" type="datetimeFigureOut">
              <a:rPr lang="es-CO" smtClean="0"/>
              <a:t>16/11/2011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5EBE02E-7EBB-467F-B193-D6104EF08696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32D233-3053-404F-BA5C-54717F73D727}" type="datetimeFigureOut">
              <a:rPr lang="es-CO" smtClean="0"/>
              <a:t>16/11/2011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BE02E-7EBB-467F-B193-D6104EF08696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32D233-3053-404F-BA5C-54717F73D727}" type="datetimeFigureOut">
              <a:rPr lang="es-CO" smtClean="0"/>
              <a:t>16/11/2011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5EBE02E-7EBB-467F-B193-D6104EF08696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32D233-3053-404F-BA5C-54717F73D727}" type="datetimeFigureOut">
              <a:rPr lang="es-CO" smtClean="0"/>
              <a:t>16/11/2011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BE02E-7EBB-467F-B193-D6104EF08696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32D233-3053-404F-BA5C-54717F73D727}" type="datetimeFigureOut">
              <a:rPr lang="es-CO" smtClean="0"/>
              <a:t>16/11/2011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BE02E-7EBB-467F-B193-D6104EF08696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32D233-3053-404F-BA5C-54717F73D727}" type="datetimeFigureOut">
              <a:rPr lang="es-CO" smtClean="0"/>
              <a:t>16/11/2011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BE02E-7EBB-467F-B193-D6104EF08696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32D233-3053-404F-BA5C-54717F73D727}" type="datetimeFigureOut">
              <a:rPr lang="es-CO" smtClean="0"/>
              <a:t>16/11/2011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BE02E-7EBB-467F-B193-D6104EF08696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32D233-3053-404F-BA5C-54717F73D727}" type="datetimeFigureOut">
              <a:rPr lang="es-CO" smtClean="0"/>
              <a:t>16/11/2011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BE02E-7EBB-467F-B193-D6104EF08696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32D233-3053-404F-BA5C-54717F73D727}" type="datetimeFigureOut">
              <a:rPr lang="es-CO" smtClean="0"/>
              <a:t>16/11/2011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BE02E-7EBB-467F-B193-D6104EF08696}" type="slidenum">
              <a:rPr lang="es-CO" smtClean="0"/>
              <a:t>‹Nº›</a:t>
            </a:fld>
            <a:endParaRPr lang="es-CO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432D233-3053-404F-BA5C-54717F73D727}" type="datetimeFigureOut">
              <a:rPr lang="es-CO" smtClean="0"/>
              <a:t>16/11/2011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5EBE02E-7EBB-467F-B193-D6104EF08696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NORMALIZACIÓN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O" dirty="0" smtClean="0"/>
              <a:t>BASES DE DATOS</a:t>
            </a:r>
            <a:endParaRPr lang="es-CO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76400"/>
            <a:ext cx="7710518" cy="522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57274"/>
            <a:ext cx="7639079" cy="518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QUÉ ES?</a:t>
            </a:r>
            <a:endParaRPr lang="es-CO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857224" y="1571612"/>
            <a:ext cx="667702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00108"/>
            <a:ext cx="6886575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00108"/>
            <a:ext cx="714375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2984"/>
            <a:ext cx="7038975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928670"/>
            <a:ext cx="7569877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7957203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5514" y="428604"/>
            <a:ext cx="7490213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42"/>
            <a:ext cx="794033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</TotalTime>
  <Words>7</Words>
  <Application>Microsoft Office PowerPoint</Application>
  <PresentationFormat>Presentación en pantalla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Opulento</vt:lpstr>
      <vt:lpstr>NORMALIZACIÓN</vt:lpstr>
      <vt:lpstr>QUÉ ES?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NORMALIZACIÓN</dc:title>
  <dc:creator>SONY</dc:creator>
  <cp:lastModifiedBy>SONY</cp:lastModifiedBy>
  <cp:revision>4</cp:revision>
  <dcterms:created xsi:type="dcterms:W3CDTF">2011-11-17T04:30:23Z</dcterms:created>
  <dcterms:modified xsi:type="dcterms:W3CDTF">2011-11-17T04:40:02Z</dcterms:modified>
</cp:coreProperties>
</file>